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7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2CF436"/>
    <a:srgbClr val="1E08C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0B02101-EB6B-4E30-ACB6-6A963C6F739E}" type="datetimeFigureOut">
              <a:rPr lang="en-US"/>
              <a:pPr>
                <a:defRPr/>
              </a:pPr>
              <a:t>8/12/2008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FB73874-93BE-4ACE-905C-00CB169D2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614EEAB-5AA9-4D76-8685-11FD94E5DC8C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7D10D7-8FDC-4133-B875-A604DBD8A016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C916977-E942-498A-9594-D0DE2F1A8866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615B5A-CB4B-4996-B77A-574A6C69AE8F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2381A-6F3B-4CF4-8A1F-F5C3BA2D6C0F}" type="datetimeFigureOut">
              <a:rPr lang="en-US"/>
              <a:pPr>
                <a:defRPr/>
              </a:pPr>
              <a:t>8/12/2008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AF1A4-3B60-43D1-BA65-64313FEAC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EE311-4F4D-4D85-87C2-17A1C027988E}" type="datetimeFigureOut">
              <a:rPr lang="en-US"/>
              <a:pPr>
                <a:defRPr/>
              </a:pPr>
              <a:t>8/12/2008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4B99-34B5-4560-802C-D23B2951D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3B748-3C6D-42E5-8D89-064534515EA6}" type="datetimeFigureOut">
              <a:rPr lang="en-US"/>
              <a:pPr>
                <a:defRPr/>
              </a:pPr>
              <a:t>8/12/2008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46A23-9A18-4024-A665-31EB2B018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D42A0-67F4-4BAD-9E08-D63159E9B7F1}" type="datetimeFigureOut">
              <a:rPr lang="en-US"/>
              <a:pPr>
                <a:defRPr/>
              </a:pPr>
              <a:t>8/12/2008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A8BFA-D694-41AC-A649-698B61002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20255-1FF6-460B-B3F4-3F779411320F}" type="datetimeFigureOut">
              <a:rPr lang="en-US"/>
              <a:pPr>
                <a:defRPr/>
              </a:pPr>
              <a:t>8/12/2008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4F7C2-898A-47E7-B66E-F662DBA35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274FC-4F72-4ABC-B13C-34336CB402A2}" type="datetimeFigureOut">
              <a:rPr lang="en-US"/>
              <a:pPr>
                <a:defRPr/>
              </a:pPr>
              <a:t>8/12/2008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86440-A3E3-426E-B7F3-768C22FF6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6FE8D-4815-4007-B85C-A7B0C558E372}" type="datetimeFigureOut">
              <a:rPr lang="en-US"/>
              <a:pPr>
                <a:defRPr/>
              </a:pPr>
              <a:t>8/12/2008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C9B4F-81DA-4275-99AD-A94F83282B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7F893-B71A-4585-9719-3D9C8F51FEA9}" type="datetimeFigureOut">
              <a:rPr lang="en-US"/>
              <a:pPr>
                <a:defRPr/>
              </a:pPr>
              <a:t>8/12/2008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AFE97-9906-47F9-A2FB-48581E2D0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F574A-B773-4D7F-AA0E-044E64B3F3F8}" type="datetimeFigureOut">
              <a:rPr lang="en-US"/>
              <a:pPr>
                <a:defRPr/>
              </a:pPr>
              <a:t>8/12/2008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CE9D0-20D2-46BB-A41F-06420F602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2C678-4B44-4301-BB67-6441816AAD60}" type="datetimeFigureOut">
              <a:rPr lang="en-US"/>
              <a:pPr>
                <a:defRPr/>
              </a:pPr>
              <a:t>8/12/2008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FB012-92C5-4280-98B5-4F04A535D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226F1-2108-4725-9059-5617891692BA}" type="datetimeFigureOut">
              <a:rPr lang="en-US"/>
              <a:pPr>
                <a:defRPr/>
              </a:pPr>
              <a:t>8/12/2008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8CD1C-C8C2-4AF2-B6F7-9688B4AEA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CFF680-22C3-4451-89F1-27AA20939A8E}" type="datetimeFigureOut">
              <a:rPr lang="en-US"/>
              <a:pPr>
                <a:defRPr/>
              </a:pPr>
              <a:t>8/12/2008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7EBEE5-997C-4509-B04D-5703629D2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Development and Planned activities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8875" y="3886200"/>
            <a:ext cx="68580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Jean-François Lamarque and Peter Hess</a:t>
            </a:r>
            <a:endParaRPr lang="en-US" dirty="0"/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2952750" y="5251450"/>
            <a:ext cx="3067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CCSM meeting, June 18,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91" name="Group 83"/>
          <p:cNvGraphicFramePr>
            <a:graphicFrameLocks noGrp="1"/>
          </p:cNvGraphicFramePr>
          <p:nvPr/>
        </p:nvGraphicFramePr>
        <p:xfrm>
          <a:off x="0" y="0"/>
          <a:ext cx="9144000" cy="6873253"/>
        </p:xfrm>
        <a:graphic>
          <a:graphicData uri="http://schemas.openxmlformats.org/drawingml/2006/table">
            <a:tbl>
              <a:tblPr/>
              <a:tblGrid>
                <a:gridCol w="1676400"/>
                <a:gridCol w="1828800"/>
                <a:gridCol w="1981200"/>
                <a:gridCol w="2286000"/>
                <a:gridCol w="1371600"/>
              </a:tblGrid>
              <a:tr h="801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Fall-Back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nd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1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Chemistry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Input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Oxidants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Simple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25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Biogeochem.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Input 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Input 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Input O3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Prognostic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and O3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25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Stratosphere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Limited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33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Aerosols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Prescribed: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1) Bulk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2) #, mass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Internally Mix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., Bulk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SS, Dust,SO4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OC, BC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Ox. input/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prog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Modal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(#, mass calc.)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3/4/7 internally mixed modes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Ox. input/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prog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40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Microphysic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(indirect effect)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Present w/ Mods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moment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1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Emissions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IPCC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Recent developments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Implementation and testing of AEROCOM emissions for pre-industrial and present-day</a:t>
            </a:r>
          </a:p>
          <a:p>
            <a:pPr eaLnBrk="1" hangingPunct="1"/>
            <a:r>
              <a:rPr lang="en-US" smtClean="0"/>
              <a:t>Implementation of new lookup table formulation (with changes to preprocessor)</a:t>
            </a:r>
          </a:p>
          <a:p>
            <a:pPr eaLnBrk="1" hangingPunct="1"/>
            <a:r>
              <a:rPr lang="en-US" smtClean="0"/>
              <a:t>Continuing merger of CAM-chem and WACCM on CAM3.5.4x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Development in progress (?)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New wet deposition</a:t>
            </a:r>
          </a:p>
          <a:p>
            <a:r>
              <a:rPr lang="en-US" smtClean="0"/>
              <a:t>Updated dry deposition (response to LAI, ozone impact)</a:t>
            </a:r>
          </a:p>
          <a:p>
            <a:r>
              <a:rPr lang="en-US" smtClean="0"/>
              <a:t>Photolysis rates from FAST-J</a:t>
            </a:r>
          </a:p>
          <a:p>
            <a:r>
              <a:rPr lang="en-US" smtClean="0"/>
              <a:t>Simple chemistry (from M. Prather)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Planned activities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AEROCOM: on-going (Andrew Gettelman)</a:t>
            </a:r>
          </a:p>
          <a:p>
            <a:pPr eaLnBrk="1" hangingPunct="1"/>
            <a:r>
              <a:rPr lang="en-US" smtClean="0"/>
              <a:t>HTAP: on-going (Peter Hess)</a:t>
            </a:r>
          </a:p>
          <a:p>
            <a:pPr eaLnBrk="1" hangingPunct="1"/>
            <a:r>
              <a:rPr lang="en-US" smtClean="0"/>
              <a:t>CCMval: summer-fall 2008 (JF Lamarque)</a:t>
            </a:r>
          </a:p>
          <a:p>
            <a:pPr eaLnBrk="1" hangingPunct="1"/>
            <a:r>
              <a:rPr lang="en-US" smtClean="0"/>
              <a:t>AC&amp;C hindcast: start fall 2008 (Peter Hess)</a:t>
            </a:r>
          </a:p>
          <a:p>
            <a:pPr eaLnBrk="1" hangingPunct="1"/>
            <a:r>
              <a:rPr lang="en-US" smtClean="0"/>
              <a:t>AR5 and AC&amp;C future: start fall 2008 early 2009 (JF Lamarque)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209</Words>
  <Application>Microsoft Office PowerPoint</Application>
  <PresentationFormat>On-screen Show (4:3)</PresentationFormat>
  <Paragraphs>62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Development and Planned activities</vt:lpstr>
      <vt:lpstr>Slide 2</vt:lpstr>
      <vt:lpstr>Recent developments</vt:lpstr>
      <vt:lpstr>Development in progress (?)</vt:lpstr>
      <vt:lpstr>Planned activities</vt:lpstr>
    </vt:vector>
  </TitlesOfParts>
  <Company>NCAR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Benchmarking of chemical mechanisms</dc:title>
  <dc:creator>ACD Admin</dc:creator>
  <cp:lastModifiedBy>bballard</cp:lastModifiedBy>
  <cp:revision>41</cp:revision>
  <dcterms:created xsi:type="dcterms:W3CDTF">2008-05-09T17:42:45Z</dcterms:created>
  <dcterms:modified xsi:type="dcterms:W3CDTF">2008-08-12T19:44:11Z</dcterms:modified>
</cp:coreProperties>
</file>